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2" r:id="rId6"/>
    <p:sldId id="264" r:id="rId7"/>
    <p:sldId id="266" r:id="rId8"/>
    <p:sldId id="268" r:id="rId9"/>
    <p:sldId id="269" r:id="rId10"/>
    <p:sldId id="275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0DE6CC-9459-4AA0-9D08-494FB8E38F85}" v="57" dt="2025-11-25T17:33:57.967"/>
    <p1510:client id="{7757B87E-23F8-4402-A0F8-6BACED72285D}" v="234" dt="2025-11-25T15:22:47.4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1F735E-917D-3E6F-10D0-D8238B364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11"/>
            <a:ext cx="12192000" cy="688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E45C6-7F49-A538-326F-BC7AAF246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3501B-A5CB-9BF5-9BFE-98972DC83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.</a:t>
            </a:r>
          </a:p>
        </p:txBody>
      </p:sp>
      <p:pic>
        <p:nvPicPr>
          <p:cNvPr id="4" name="Picture 3" descr="A screenshot of a black and white screen&#10;&#10;AI-generated content may be incorrect.">
            <a:extLst>
              <a:ext uri="{FF2B5EF4-FFF2-40B4-BE49-F238E27FC236}">
                <a16:creationId xmlns:a16="http://schemas.microsoft.com/office/drawing/2014/main" id="{38C6DE65-7BAA-F36D-9C0F-B0075835B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52"/>
            <a:ext cx="12192000" cy="696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76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44669-2C05-F675-0EB9-F54571A5A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792E0B8-4576-8D8C-7B05-692ACED3EF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135809"/>
            <a:ext cx="12191998" cy="699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51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74DD0-9FB5-07F7-B1A0-8CFE5C1D8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520297-8BAE-FFF4-FB7F-44978D324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392B05-5056-4621-AD06-D205A3E09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1418"/>
            <a:ext cx="12192000" cy="711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29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03DC2-1C3C-F7A6-A672-6D8492E13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Content Placeholder 3" descr="A black and white text on a black background&#10;&#10;AI-generated content may be incorrect.">
            <a:extLst>
              <a:ext uri="{FF2B5EF4-FFF2-40B4-BE49-F238E27FC236}">
                <a16:creationId xmlns:a16="http://schemas.microsoft.com/office/drawing/2014/main" id="{0C780690-8AAA-E538-475C-BAFB107C7E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" y="-1643"/>
            <a:ext cx="12191660" cy="6856761"/>
          </a:xfrm>
          <a:prstGeom prst="rect">
            <a:avLst/>
          </a:prstGeom>
        </p:spPr>
      </p:pic>
      <p:pic>
        <p:nvPicPr>
          <p:cNvPr id="3" name="Picture 2" descr="A black background with white rectangles and text&#10;&#10;AI-generated content may be incorrect.">
            <a:extLst>
              <a:ext uri="{FF2B5EF4-FFF2-40B4-BE49-F238E27FC236}">
                <a16:creationId xmlns:a16="http://schemas.microsoft.com/office/drawing/2014/main" id="{B7FC9957-56EC-9902-890A-2257649A7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922"/>
            <a:ext cx="12192000" cy="685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792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09A2B-CE10-02E6-9EEA-8BC8802AB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Content Placeholder 3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382F62F8-D480-D0CF-1821-675945C3B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1128"/>
            <a:ext cx="12191999" cy="685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243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CB7CE-ED81-B0C0-7180-E2713AA9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Content Placeholder 3" descr="A black and white text on a black background&#10;&#10;AI-generated content may be incorrect.">
            <a:extLst>
              <a:ext uri="{FF2B5EF4-FFF2-40B4-BE49-F238E27FC236}">
                <a16:creationId xmlns:a16="http://schemas.microsoft.com/office/drawing/2014/main" id="{14404F76-EF0E-2D4F-804F-EF748F376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565"/>
            <a:ext cx="12191999" cy="699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604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D5379-C255-C8B4-F8D7-F2D23E94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Content Placeholder 3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409A701F-A814-8965-052E-98E82714E5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27000" y="-460"/>
            <a:ext cx="12330545" cy="686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03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0988C-ACF0-7CF2-180F-CAEC458DD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Content Placeholder 3" descr="A black planet with rings and stars&#10;&#10;AI-generated content may be incorrect.">
            <a:extLst>
              <a:ext uri="{FF2B5EF4-FFF2-40B4-BE49-F238E27FC236}">
                <a16:creationId xmlns:a16="http://schemas.microsoft.com/office/drawing/2014/main" id="{A5D51722-32F6-1A4B-8AB8-AD9E8FD668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69725" y="1478"/>
            <a:ext cx="12661724" cy="702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81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3015-069E-AA85-3D6F-5E00F83F4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Content Placeholder 3" descr="A black and white image of a planet&#10;&#10;AI-generated content may be incorrect.">
            <a:extLst>
              <a:ext uri="{FF2B5EF4-FFF2-40B4-BE49-F238E27FC236}">
                <a16:creationId xmlns:a16="http://schemas.microsoft.com/office/drawing/2014/main" id="{0681786F-2AEA-A028-C7E3-DF64A6401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887"/>
            <a:ext cx="12180454" cy="686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996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A03D9-EF72-AF65-AB77-4E23291E9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Content Placeholder 3" descr="A black and white text on a black background&#10;&#10;AI-generated content may be incorrect.">
            <a:extLst>
              <a:ext uri="{FF2B5EF4-FFF2-40B4-BE49-F238E27FC236}">
                <a16:creationId xmlns:a16="http://schemas.microsoft.com/office/drawing/2014/main" id="{BE00392F-EC61-C8AE-A346-DF1B03CCE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789"/>
            <a:ext cx="12191999" cy="684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806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.</vt:lpstr>
      <vt:lpstr>.</vt:lpstr>
      <vt:lpstr>.</vt:lpstr>
      <vt:lpstr>.</vt:lpstr>
      <vt:lpstr>.</vt:lpstr>
      <vt:lpstr>.</vt:lpstr>
      <vt:lpstr>.</vt:lpstr>
      <vt:lpstr>.</vt:lpstr>
      <vt:lpstr>.</vt:lpstr>
      <vt:lpstr>.</vt:lpstr>
      <vt:lpstr>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171</cp:revision>
  <dcterms:created xsi:type="dcterms:W3CDTF">2025-11-25T14:55:10Z</dcterms:created>
  <dcterms:modified xsi:type="dcterms:W3CDTF">2025-11-25T17:34:30Z</dcterms:modified>
</cp:coreProperties>
</file>

<file path=docProps/thumbnail.jpeg>
</file>